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69"/>
    <p:restoredTop sz="94379"/>
  </p:normalViewPr>
  <p:slideViewPr>
    <p:cSldViewPr>
      <p:cViewPr varScale="1">
        <p:scale>
          <a:sx n="127" d="100"/>
          <a:sy n="127" d="100"/>
        </p:scale>
        <p:origin x="488" y="4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600" b="1" i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045"/>
              </a:lnSpc>
            </a:pPr>
            <a:r>
              <a:rPr spc="-40" dirty="0"/>
              <a:t>Confidential</a:t>
            </a:r>
            <a:r>
              <a:rPr spc="-25" dirty="0"/>
              <a:t> </a:t>
            </a:r>
            <a:r>
              <a:rPr spc="-55" dirty="0"/>
              <a:t>–</a:t>
            </a:r>
            <a:r>
              <a:rPr spc="5" dirty="0"/>
              <a:t> </a:t>
            </a:r>
            <a:r>
              <a:rPr spc="-60" dirty="0"/>
              <a:t>Oracle</a:t>
            </a:r>
            <a:r>
              <a:rPr spc="-10" dirty="0"/>
              <a:t> Internal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600" b="1" i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045"/>
              </a:lnSpc>
            </a:pPr>
            <a:r>
              <a:rPr spc="-40" dirty="0"/>
              <a:t>Confidential</a:t>
            </a:r>
            <a:r>
              <a:rPr spc="-25" dirty="0"/>
              <a:t> </a:t>
            </a:r>
            <a:r>
              <a:rPr spc="-55" dirty="0"/>
              <a:t>–</a:t>
            </a:r>
            <a:r>
              <a:rPr spc="5" dirty="0"/>
              <a:t> </a:t>
            </a:r>
            <a:r>
              <a:rPr spc="-60" dirty="0"/>
              <a:t>Oracle</a:t>
            </a:r>
            <a:r>
              <a:rPr spc="-10" dirty="0"/>
              <a:t> Internal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600" b="1" i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045"/>
              </a:lnSpc>
            </a:pPr>
            <a:r>
              <a:rPr spc="-40" dirty="0"/>
              <a:t>Confidential</a:t>
            </a:r>
            <a:r>
              <a:rPr spc="-25" dirty="0"/>
              <a:t> </a:t>
            </a:r>
            <a:r>
              <a:rPr spc="-55" dirty="0"/>
              <a:t>–</a:t>
            </a:r>
            <a:r>
              <a:rPr spc="5" dirty="0"/>
              <a:t> </a:t>
            </a:r>
            <a:r>
              <a:rPr spc="-60" dirty="0"/>
              <a:t>Oracle</a:t>
            </a:r>
            <a:r>
              <a:rPr spc="-10" dirty="0"/>
              <a:t> Internal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97296" y="0"/>
            <a:ext cx="6394704" cy="6858000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4949787" y="5176329"/>
            <a:ext cx="6463665" cy="951230"/>
          </a:xfrm>
          <a:custGeom>
            <a:avLst/>
            <a:gdLst/>
            <a:ahLst/>
            <a:cxnLst/>
            <a:rect l="l" t="t" r="r" b="b"/>
            <a:pathLst>
              <a:path w="6463665" h="951229">
                <a:moveTo>
                  <a:pt x="6463271" y="0"/>
                </a:moveTo>
                <a:lnTo>
                  <a:pt x="3514344" y="0"/>
                </a:lnTo>
                <a:lnTo>
                  <a:pt x="3299460" y="0"/>
                </a:lnTo>
                <a:lnTo>
                  <a:pt x="0" y="0"/>
                </a:lnTo>
                <a:lnTo>
                  <a:pt x="0" y="950976"/>
                </a:lnTo>
                <a:lnTo>
                  <a:pt x="3299460" y="950976"/>
                </a:lnTo>
                <a:lnTo>
                  <a:pt x="3514344" y="950976"/>
                </a:lnTo>
                <a:lnTo>
                  <a:pt x="6463271" y="950976"/>
                </a:lnTo>
                <a:lnTo>
                  <a:pt x="6463271" y="0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600" b="1" i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045"/>
              </a:lnSpc>
            </a:pPr>
            <a:r>
              <a:rPr spc="-40" dirty="0"/>
              <a:t>Confidential</a:t>
            </a:r>
            <a:r>
              <a:rPr spc="-25" dirty="0"/>
              <a:t> </a:t>
            </a:r>
            <a:r>
              <a:rPr spc="-55" dirty="0"/>
              <a:t>–</a:t>
            </a:r>
            <a:r>
              <a:rPr spc="5" dirty="0"/>
              <a:t> </a:t>
            </a:r>
            <a:r>
              <a:rPr spc="-60" dirty="0"/>
              <a:t>Oracle</a:t>
            </a:r>
            <a:r>
              <a:rPr spc="-10" dirty="0"/>
              <a:t> Internal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045"/>
              </a:lnSpc>
            </a:pPr>
            <a:r>
              <a:rPr spc="-40" dirty="0"/>
              <a:t>Confidential</a:t>
            </a:r>
            <a:r>
              <a:rPr spc="-25" dirty="0"/>
              <a:t> </a:t>
            </a:r>
            <a:r>
              <a:rPr spc="-55" dirty="0"/>
              <a:t>–</a:t>
            </a:r>
            <a:r>
              <a:rPr spc="5" dirty="0"/>
              <a:t> </a:t>
            </a:r>
            <a:r>
              <a:rPr spc="-60" dirty="0"/>
              <a:t>Oracle</a:t>
            </a:r>
            <a:r>
              <a:rPr spc="-10" dirty="0"/>
              <a:t> Internal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3F1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73736" y="6534912"/>
            <a:ext cx="358140" cy="0"/>
          </a:xfrm>
          <a:custGeom>
            <a:avLst/>
            <a:gdLst/>
            <a:ahLst/>
            <a:cxnLst/>
            <a:rect l="l" t="t" r="r" b="b"/>
            <a:pathLst>
              <a:path w="358140">
                <a:moveTo>
                  <a:pt x="0" y="0"/>
                </a:moveTo>
                <a:lnTo>
                  <a:pt x="358089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53568" y="6356597"/>
            <a:ext cx="0" cy="358140"/>
          </a:xfrm>
          <a:custGeom>
            <a:avLst/>
            <a:gdLst/>
            <a:ahLst/>
            <a:cxnLst/>
            <a:rect l="l" t="t" r="r" b="b"/>
            <a:pathLst>
              <a:path h="358140">
                <a:moveTo>
                  <a:pt x="0" y="358089"/>
                </a:moveTo>
                <a:lnTo>
                  <a:pt x="0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298513" y="6479857"/>
            <a:ext cx="110108" cy="11010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937090" y="5082856"/>
            <a:ext cx="6489065" cy="10312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600" b="1" i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-12700" y="6716903"/>
            <a:ext cx="1540510" cy="152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1045"/>
              </a:lnSpc>
            </a:pPr>
            <a:r>
              <a:rPr spc="-40" dirty="0"/>
              <a:t>Confidential</a:t>
            </a:r>
            <a:r>
              <a:rPr spc="-25" dirty="0"/>
              <a:t> </a:t>
            </a:r>
            <a:r>
              <a:rPr spc="-55" dirty="0"/>
              <a:t>–</a:t>
            </a:r>
            <a:r>
              <a:rPr spc="5" dirty="0"/>
              <a:t> </a:t>
            </a:r>
            <a:r>
              <a:rPr spc="-60" dirty="0"/>
              <a:t>Oracle</a:t>
            </a:r>
            <a:r>
              <a:rPr spc="-10" dirty="0"/>
              <a:t> Internal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1/6/26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$PPTX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14" dirty="0"/>
              <a:t>Quarkus</a:t>
            </a:r>
            <a:r>
              <a:rPr spc="-315" dirty="0"/>
              <a:t> </a:t>
            </a:r>
            <a:r>
              <a:rPr spc="-10" dirty="0"/>
              <a:t>Metrics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73736" y="6388611"/>
            <a:ext cx="358140" cy="369570"/>
            <a:chOff x="173736" y="6388611"/>
            <a:chExt cx="358140" cy="369570"/>
          </a:xfrm>
        </p:grpSpPr>
        <p:sp>
          <p:nvSpPr>
            <p:cNvPr id="4" name="object 4"/>
            <p:cNvSpPr/>
            <p:nvPr/>
          </p:nvSpPr>
          <p:spPr>
            <a:xfrm>
              <a:off x="173736" y="6573012"/>
              <a:ext cx="358140" cy="0"/>
            </a:xfrm>
            <a:custGeom>
              <a:avLst/>
              <a:gdLst/>
              <a:ahLst/>
              <a:cxnLst/>
              <a:rect l="l" t="t" r="r" b="b"/>
              <a:pathLst>
                <a:path w="358140">
                  <a:moveTo>
                    <a:pt x="0" y="0"/>
                  </a:moveTo>
                  <a:lnTo>
                    <a:pt x="358089" y="0"/>
                  </a:lnTo>
                </a:path>
              </a:pathLst>
            </a:custGeom>
            <a:ln w="952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53568" y="6388611"/>
              <a:ext cx="0" cy="369570"/>
            </a:xfrm>
            <a:custGeom>
              <a:avLst/>
              <a:gdLst/>
              <a:ahLst/>
              <a:cxnLst/>
              <a:rect l="l" t="t" r="r" b="b"/>
              <a:pathLst>
                <a:path h="369570">
                  <a:moveTo>
                    <a:pt x="0" y="368960"/>
                  </a:moveTo>
                  <a:lnTo>
                    <a:pt x="0" y="0"/>
                  </a:lnTo>
                </a:path>
              </a:pathLst>
            </a:custGeom>
            <a:ln w="952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8513" y="6479857"/>
              <a:ext cx="110108" cy="11010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998882" y="417672"/>
            <a:ext cx="19602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10" dirty="0">
                <a:latin typeface="Arial"/>
                <a:cs typeface="Arial"/>
              </a:rPr>
              <a:t>Quarkus-</a:t>
            </a:r>
            <a:r>
              <a:rPr sz="1800" spc="-40" dirty="0">
                <a:latin typeface="Arial"/>
                <a:cs typeface="Arial"/>
              </a:rPr>
              <a:t>micrometer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01011" y="1857755"/>
            <a:ext cx="6999731" cy="339394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9521025" y="3263638"/>
            <a:ext cx="10102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Arial"/>
                <a:cs typeface="Arial"/>
              </a:rPr>
              <a:t>/q/metrics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045"/>
              </a:lnSpc>
            </a:pPr>
            <a:r>
              <a:rPr spc="-40" dirty="0"/>
              <a:t>Confidential</a:t>
            </a:r>
            <a:r>
              <a:rPr spc="-25" dirty="0"/>
              <a:t> </a:t>
            </a:r>
            <a:r>
              <a:rPr spc="-55" dirty="0"/>
              <a:t>–</a:t>
            </a:r>
            <a:r>
              <a:rPr spc="5" dirty="0"/>
              <a:t> </a:t>
            </a:r>
            <a:r>
              <a:rPr spc="-60" dirty="0"/>
              <a:t>Oracle</a:t>
            </a:r>
            <a:r>
              <a:rPr spc="-10" dirty="0"/>
              <a:t> Internal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5236" y="758952"/>
            <a:ext cx="5004815" cy="5017007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6827684" y="409175"/>
            <a:ext cx="7747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70" dirty="0">
                <a:latin typeface="Arial"/>
                <a:cs typeface="Arial"/>
              </a:rPr>
              <a:t>Counter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849112" y="2130552"/>
            <a:ext cx="6105143" cy="2168651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045"/>
              </a:lnSpc>
            </a:pPr>
            <a:r>
              <a:rPr spc="-40" dirty="0"/>
              <a:t>Confidential</a:t>
            </a:r>
            <a:r>
              <a:rPr spc="-25" dirty="0"/>
              <a:t> </a:t>
            </a:r>
            <a:r>
              <a:rPr spc="-55" dirty="0"/>
              <a:t>–</a:t>
            </a:r>
            <a:r>
              <a:rPr spc="5" dirty="0"/>
              <a:t> </a:t>
            </a:r>
            <a:r>
              <a:rPr spc="-60" dirty="0"/>
              <a:t>Oracle</a:t>
            </a:r>
            <a:r>
              <a:rPr spc="-10" dirty="0"/>
              <a:t> Internal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33500" y="1144524"/>
            <a:ext cx="5967971" cy="4786883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6827684" y="409175"/>
            <a:ext cx="6210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40" dirty="0">
                <a:latin typeface="Arial"/>
                <a:cs typeface="Arial"/>
              </a:rPr>
              <a:t>Gauge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045"/>
              </a:lnSpc>
            </a:pPr>
            <a:r>
              <a:rPr spc="-40" dirty="0"/>
              <a:t>Confidential</a:t>
            </a:r>
            <a:r>
              <a:rPr spc="-25" dirty="0"/>
              <a:t> </a:t>
            </a:r>
            <a:r>
              <a:rPr spc="-55" dirty="0"/>
              <a:t>–</a:t>
            </a:r>
            <a:r>
              <a:rPr spc="5" dirty="0"/>
              <a:t> </a:t>
            </a:r>
            <a:r>
              <a:rPr spc="-60" dirty="0"/>
              <a:t>Oracle</a:t>
            </a:r>
            <a:r>
              <a:rPr spc="-10" dirty="0"/>
              <a:t> Internal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27684" y="409175"/>
            <a:ext cx="6451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5" dirty="0">
                <a:latin typeface="Arial"/>
                <a:cs typeface="Arial"/>
              </a:rPr>
              <a:t>Timers</a:t>
            </a:r>
            <a:endParaRPr sz="18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68979" y="1860804"/>
            <a:ext cx="6394703" cy="1504187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045"/>
              </a:lnSpc>
            </a:pPr>
            <a:r>
              <a:rPr spc="-40" dirty="0"/>
              <a:t>Confidential</a:t>
            </a:r>
            <a:r>
              <a:rPr spc="-25" dirty="0"/>
              <a:t> </a:t>
            </a:r>
            <a:r>
              <a:rPr spc="-55" dirty="0"/>
              <a:t>–</a:t>
            </a:r>
            <a:r>
              <a:rPr spc="5" dirty="0"/>
              <a:t> </a:t>
            </a:r>
            <a:r>
              <a:rPr spc="-60" dirty="0"/>
              <a:t>Oracle</a:t>
            </a:r>
            <a:r>
              <a:rPr spc="-10" dirty="0"/>
              <a:t> Internal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$PPTXTitle"/>
          <p:cNvSpPr txBox="1">
            <a:spLocks noGrp="1"/>
          </p:cNvSpPr>
          <p:nvPr>
            <p:ph type="title"/>
          </p:nvPr>
        </p:nvSpPr>
        <p:spPr>
          <a:xfrm>
            <a:off x="5419648" y="3000146"/>
            <a:ext cx="1941830" cy="57658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4410"/>
              </a:lnSpc>
            </a:pPr>
            <a:r>
              <a:rPr sz="4000" spc="-10" dirty="0"/>
              <a:t>Grafana</a:t>
            </a:r>
            <a:endParaRPr sz="4000"/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045"/>
              </a:lnSpc>
            </a:pPr>
            <a:r>
              <a:rPr spc="-40" dirty="0"/>
              <a:t>Confidential</a:t>
            </a:r>
            <a:r>
              <a:rPr spc="-25" dirty="0"/>
              <a:t> </a:t>
            </a:r>
            <a:r>
              <a:rPr spc="-55" dirty="0"/>
              <a:t>–</a:t>
            </a:r>
            <a:r>
              <a:rPr spc="5" dirty="0"/>
              <a:t> </a:t>
            </a:r>
            <a:r>
              <a:rPr spc="-60" dirty="0"/>
              <a:t>Oracle</a:t>
            </a:r>
            <a:r>
              <a:rPr spc="-10" dirty="0"/>
              <a:t> Internal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73736" y="6573011"/>
              <a:ext cx="358140" cy="0"/>
            </a:xfrm>
            <a:custGeom>
              <a:avLst/>
              <a:gdLst/>
              <a:ahLst/>
              <a:cxnLst/>
              <a:rect l="l" t="t" r="r" b="b"/>
              <a:pathLst>
                <a:path w="358140">
                  <a:moveTo>
                    <a:pt x="0" y="0"/>
                  </a:moveTo>
                  <a:lnTo>
                    <a:pt x="358089" y="0"/>
                  </a:lnTo>
                </a:path>
              </a:pathLst>
            </a:custGeom>
            <a:ln w="952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53568" y="6388611"/>
              <a:ext cx="0" cy="369570"/>
            </a:xfrm>
            <a:custGeom>
              <a:avLst/>
              <a:gdLst/>
              <a:ahLst/>
              <a:cxnLst/>
              <a:rect l="l" t="t" r="r" b="b"/>
              <a:pathLst>
                <a:path h="369570">
                  <a:moveTo>
                    <a:pt x="0" y="368960"/>
                  </a:moveTo>
                  <a:lnTo>
                    <a:pt x="0" y="0"/>
                  </a:lnTo>
                </a:path>
              </a:pathLst>
            </a:custGeom>
            <a:ln w="952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8513" y="6479857"/>
              <a:ext cx="110108" cy="11010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Words>31</Words>
  <Application>Microsoft Macintosh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Quarkus Metrics</vt:lpstr>
      <vt:lpstr>PowerPoint Presentation</vt:lpstr>
      <vt:lpstr>PowerPoint Presentation</vt:lpstr>
      <vt:lpstr>PowerPoint Presentation</vt:lpstr>
      <vt:lpstr>PowerPoint Presentation</vt:lpstr>
      <vt:lpstr>Grafana</vt:lpstr>
      <vt:lpstr>PowerPoint Presentation</vt:lpstr>
    </vt:vector>
  </TitlesOfParts>
  <Company>Oracle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Quarkus en Kubernetes</dc:title>
  <dc:creator>JOSE DIAZ</dc:creator>
  <cp:lastModifiedBy>José Diaz</cp:lastModifiedBy>
  <cp:revision>1</cp:revision>
  <dcterms:created xsi:type="dcterms:W3CDTF">2025-11-05T15:47:33Z</dcterms:created>
  <dcterms:modified xsi:type="dcterms:W3CDTF">2026-01-07T02:02:09Z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StreetscapeVTI:13</vt:lpwstr>
  </property>
  <property fmtid="{D5CDD505-2E9C-101B-9397-08002B2CF9AE}" pid="3" name="ClassificationContentMarkingFooterText">
    <vt:lpwstr>Confidential … Oracle Internal</vt:lpwstr>
  </property>
  <property fmtid="{D5CDD505-2E9C-101B-9397-08002B2CF9AE}" pid="4" name="Created">
    <vt:filetime>2025-08-29T00:00:00Z</vt:filetime>
  </property>
  <property fmtid="{D5CDD505-2E9C-101B-9397-08002B2CF9AE}" pid="5" name="Creator">
    <vt:lpwstr>Acrobat PDFMaker 25 for PowerPoint</vt:lpwstr>
  </property>
  <property fmtid="{D5CDD505-2E9C-101B-9397-08002B2CF9AE}" pid="6" name="LastSaved">
    <vt:filetime>2025-11-05T00:00:00Z</vt:filetime>
  </property>
  <property fmtid="{D5CDD505-2E9C-101B-9397-08002B2CF9AE}" pid="7" name="MSIP_Label_a4de43ec-192a-49eb-8e54-baeb8c71bbbe_ActionId">
    <vt:lpwstr>2fb67fcc-c30f-4bf9-843e-5bde489f784a</vt:lpwstr>
  </property>
  <property fmtid="{D5CDD505-2E9C-101B-9397-08002B2CF9AE}" pid="8" name="MSIP_Label_a4de43ec-192a-49eb-8e54-baeb8c71bbbe_ContentBits">
    <vt:lpwstr>2</vt:lpwstr>
  </property>
  <property fmtid="{D5CDD505-2E9C-101B-9397-08002B2CF9AE}" pid="9" name="MSIP_Label_a4de43ec-192a-49eb-8e54-baeb8c71bbbe_Enabled">
    <vt:lpwstr>true</vt:lpwstr>
  </property>
  <property fmtid="{D5CDD505-2E9C-101B-9397-08002B2CF9AE}" pid="10" name="MSIP_Label_a4de43ec-192a-49eb-8e54-baeb8c71bbbe_Method">
    <vt:lpwstr>Standard</vt:lpwstr>
  </property>
  <property fmtid="{D5CDD505-2E9C-101B-9397-08002B2CF9AE}" pid="11" name="MSIP_Label_a4de43ec-192a-49eb-8e54-baeb8c71bbbe_Name">
    <vt:lpwstr>Confidential … Oracle Internal</vt:lpwstr>
  </property>
  <property fmtid="{D5CDD505-2E9C-101B-9397-08002B2CF9AE}" pid="12" name="MSIP_Label_a4de43ec-192a-49eb-8e54-baeb8c71bbbe_SetDate">
    <vt:lpwstr>2025-08-14T16:13:28Z</vt:lpwstr>
  </property>
  <property fmtid="{D5CDD505-2E9C-101B-9397-08002B2CF9AE}" pid="13" name="MSIP_Label_a4de43ec-192a-49eb-8e54-baeb8c71bbbe_SiteId">
    <vt:lpwstr>4e2c6054-71cb-48f1-bd6c-3a9705aca71b</vt:lpwstr>
  </property>
  <property fmtid="{D5CDD505-2E9C-101B-9397-08002B2CF9AE}" pid="14" name="Producer">
    <vt:lpwstr>Adobe PDF Library 25.1.163</vt:lpwstr>
  </property>
</Properties>
</file>